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Correlação</a:t>
            </a:r>
            <a:r>
              <a:rPr lang="en-US" dirty="0" smtClean="0"/>
              <a:t> </a:t>
            </a:r>
            <a:r>
              <a:rPr lang="pt-BR" dirty="0" smtClean="0"/>
              <a:t>em</a:t>
            </a:r>
            <a:r>
              <a:rPr lang="en-US" dirty="0" smtClean="0"/>
              <a:t> </a:t>
            </a:r>
            <a:r>
              <a:rPr lang="pt-BR" dirty="0" smtClean="0"/>
              <a:t>isolamento</a:t>
            </a:r>
            <a:r>
              <a:rPr lang="en-US" dirty="0" smtClean="0"/>
              <a:t> de virus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Fernando Soares	  86281	</a:t>
            </a:r>
          </a:p>
          <a:p>
            <a:r>
              <a:rPr lang="en-US" dirty="0" err="1" smtClean="0"/>
              <a:t>Hilario</a:t>
            </a:r>
            <a:r>
              <a:rPr lang="en-US" dirty="0" smtClean="0"/>
              <a:t> </a:t>
            </a:r>
            <a:r>
              <a:rPr lang="en-US" dirty="0" err="1" smtClean="0"/>
              <a:t>fernandes</a:t>
            </a:r>
            <a:r>
              <a:rPr lang="en-US" dirty="0" smtClean="0"/>
              <a:t>		 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solamentoVirus - FINAL - NetLogo {E__Documentos_PROJETO_FINAL} 07-Jul-16 08_24_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427" y="1706442"/>
            <a:ext cx="9318171" cy="50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 smtClean="0"/>
              <a:t>Estudo desenvolvido com o objetivo de simular a movimentação de células em tecido celular contaminado com algum vírus afim de se observar a correlação de variáveis, como tamanho da célula, tamanho do vírus, número de células por área quadrada, etc. podem influenciar no isolamento espacial desse vírus em relação as outras células.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17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 smtClean="0"/>
              <a:t>O vírus é o organismo vivo de menor tamanho conhecido. A identificação de um vírus no meio celular é importante em vários estudos e há grande variedade de vírus e de meios em que cada um deles pode ser encontrado. Nesse trabalho iremos estudar a correlação de algumas das principais variáveis presentes nos meios em que se observa a presença de vírus. Esse estudo poderá prever, com base no meio e no vírus específico que se pretende estudar, a probabilidade de que um único vírus fique “isolado” das demais células por algum instante de tempo.</a:t>
            </a:r>
            <a:endParaRPr lang="pt-BR" dirty="0"/>
          </a:p>
        </p:txBody>
      </p:sp>
      <p:pic>
        <p:nvPicPr>
          <p:cNvPr id="4" name="Cell Size and Scale - Google Chrome 07-Jul-16 09_48_2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02"/>
                </p14:media>
              </p:ext>
            </p:extLst>
          </p:nvPr>
        </p:nvPicPr>
        <p:blipFill rotWithShape="1">
          <a:blip r:embed="rId4">
            <a:lum bright="1000"/>
          </a:blip>
          <a:srcRect l="17318" t="1" r="19395" b="45411"/>
          <a:stretch>
            <a:fillRect/>
          </a:stretch>
        </p:blipFill>
        <p:spPr>
          <a:xfrm>
            <a:off x="2771421" y="3953022"/>
            <a:ext cx="5346803" cy="25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 utilizadas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 err="1" smtClean="0"/>
              <a:t>NetLogo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Para realizar a simulação de um tecido celular contaminado com um único vírus</a:t>
            </a:r>
          </a:p>
          <a:p>
            <a:r>
              <a:rPr lang="pt-BR" dirty="0" smtClean="0"/>
              <a:t>R \ R-Studio:</a:t>
            </a:r>
          </a:p>
          <a:p>
            <a:pPr lvl="1"/>
            <a:r>
              <a:rPr lang="pt-BR" dirty="0" smtClean="0"/>
              <a:t>Para realização de </a:t>
            </a:r>
            <a:r>
              <a:rPr lang="pt-BR" dirty="0" smtClean="0"/>
              <a:t>testes </a:t>
            </a:r>
            <a:r>
              <a:rPr lang="pt-BR" dirty="0" smtClean="0"/>
              <a:t>estatísticos e produção de gráficos.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8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8" y="1550988"/>
            <a:ext cx="8972549" cy="50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35" y="2065867"/>
            <a:ext cx="5153955" cy="42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99" y="2065867"/>
            <a:ext cx="6943227" cy="8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6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21" y="2065867"/>
            <a:ext cx="8300983" cy="265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0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2" y="1718733"/>
            <a:ext cx="4729321" cy="49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TM03457452[[fn=Celeste]]</Template>
  <TotalTime>160</TotalTime>
  <Words>207</Words>
  <Application>Microsoft Office PowerPoint</Application>
  <PresentationFormat>Widescreen</PresentationFormat>
  <Paragraphs>18</Paragraphs>
  <Slides>10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Correlação em isolamento de virus</vt:lpstr>
      <vt:lpstr>Introdução</vt:lpstr>
      <vt:lpstr>Motivação</vt:lpstr>
      <vt:lpstr>Ferramentas utilizadas</vt:lpstr>
      <vt:lpstr>simulação</vt:lpstr>
      <vt:lpstr>simulação</vt:lpstr>
      <vt:lpstr>simulação</vt:lpstr>
      <vt:lpstr>simulação</vt:lpstr>
      <vt:lpstr>Simulação</vt:lpstr>
      <vt:lpstr>simulação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Correlação em isolamento de virus</dc:title>
  <dc:creator>Fernando</dc:creator>
  <cp:lastModifiedBy>Fernando Soares</cp:lastModifiedBy>
  <cp:revision>18</cp:revision>
  <dcterms:created xsi:type="dcterms:W3CDTF">2016-07-06T23:25:48Z</dcterms:created>
  <dcterms:modified xsi:type="dcterms:W3CDTF">2016-07-07T14:05:24Z</dcterms:modified>
</cp:coreProperties>
</file>